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8"/>
  </p:notesMasterIdLst>
  <p:handoutMasterIdLst>
    <p:handoutMasterId r:id="rId29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Ch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Ch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112092" y="533773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4406</TotalTime>
  <Words>272</Words>
  <Application>Microsoft Office PowerPoint</Application>
  <PresentationFormat>Widescreen</PresentationFormat>
  <Paragraphs>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30</cp:revision>
  <dcterms:created xsi:type="dcterms:W3CDTF">2024-12-21T02:49:35Z</dcterms:created>
  <dcterms:modified xsi:type="dcterms:W3CDTF">2024-12-25T02:39:16Z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